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charts/chart1.xml" ContentType="application/vnd.openxmlformats-officedocument.drawingml.chart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Median score</c:v>
                </c:pt>
              </c:strCache>
            </c:strRef>
          </c:tx>
          <c:spPr>
            <a:solidFill>
              <a:srgbClr val="2C5F2D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Sheet1!$A$2:$A$6</c:f>
              <c:multiLvlStrCache>
                <c:ptCount val="5"/>
                <c:lvl>
                  <c:pt idx="0">
                    <c:v>Runs cleanly</c:v>
                  </c:pt>
                  <c:pt idx="1">
                    <c:v>Output trustworthy</c:v>
                  </c:pt>
                  <c:pt idx="2">
                    <c:v>Install ease</c:v>
                  </c:pt>
                  <c:pt idx="3">
                    <c:v>Speed</c:v>
                  </c:pt>
                  <c:pt idx="4">
                    <c:v>Docs honest</c:v>
                  </c:pt>
                </c:lvl>
              </c:multiLvlStrCache>
            </c:multiLvl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4.1</c:v>
                </c:pt>
                <c:pt idx="1">
                  <c:v>2.8</c:v>
                </c:pt>
                <c:pt idx="2">
                  <c:v>3.6</c:v>
                </c:pt>
                <c:pt idx="3">
                  <c:v>4</c:v>
                </c:pt>
                <c:pt idx="4">
                  <c:v>3.2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4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5"/>
        </c:scaling>
        <c:delete val="0"/>
        <c:axPos val="b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C5F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600" dirty="0">
                <a:solidFill>
                  <a:srgbClr val="F5F5F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humangarden</a:t>
            </a:r>
            <a:endParaRPr lang="en-US" sz="5600" dirty="0"/>
          </a:p>
        </p:txBody>
      </p:sp>
      <p:sp>
        <p:nvSpPr>
          <p:cNvPr id="3" name="Text 1"/>
          <p:cNvSpPr/>
          <p:nvPr/>
        </p:nvSpPr>
        <p:spPr>
          <a:xfrm>
            <a:off x="457200" y="338328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97BC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methodology, in 6 slides.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457200" y="594360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June 2026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5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36576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Four phases of cultivation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1371600"/>
            <a:ext cx="2560320" cy="5029200"/>
          </a:xfrm>
          <a:prstGeom prst="rect">
            <a:avLst/>
          </a:prstGeom>
          <a:solidFill>
            <a:srgbClr val="F5F5F5"/>
          </a:solidFill>
          <a:ln w="12700">
            <a:solidFill>
              <a:srgbClr val="97BC6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" y="155448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97BC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2103120"/>
            <a:ext cx="2286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C5F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Index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731520" y="2834640"/>
            <a:ext cx="22860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scrape every SKILL.md in public.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hand-curation, just coverage.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3291840" y="1371600"/>
            <a:ext cx="2560320" cy="5029200"/>
          </a:xfrm>
          <a:prstGeom prst="rect">
            <a:avLst/>
          </a:prstGeom>
          <a:solidFill>
            <a:srgbClr val="F5F5F5"/>
          </a:solidFill>
          <a:ln w="12700">
            <a:solidFill>
              <a:srgbClr val="97BC62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474720" y="155448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97BC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3474720" y="2103120"/>
            <a:ext cx="2286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C5F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Score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3474720" y="2834640"/>
            <a:ext cx="22860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Craft (D1-D5) read by LLM.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Adoption (A1-A5) from GitHub API.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6035040" y="1371600"/>
            <a:ext cx="2560320" cy="5029200"/>
          </a:xfrm>
          <a:prstGeom prst="rect">
            <a:avLst/>
          </a:prstGeom>
          <a:solidFill>
            <a:srgbClr val="F5F5F5"/>
          </a:solidFill>
          <a:ln w="12700">
            <a:solidFill>
              <a:srgbClr val="97BC6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217920" y="155448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97BC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6217920" y="2103120"/>
            <a:ext cx="2286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C5F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Test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6217920" y="2834640"/>
            <a:ext cx="22860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Sub-agents install + run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top candidates in isolated worktrees.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8778240" y="1371600"/>
            <a:ext cx="2560320" cy="5029200"/>
          </a:xfrm>
          <a:prstGeom prst="rect">
            <a:avLst/>
          </a:prstGeom>
          <a:solidFill>
            <a:srgbClr val="F5F5F5"/>
          </a:solidFill>
          <a:ln w="12700">
            <a:solidFill>
              <a:srgbClr val="97BC62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961120" y="155448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97BC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8961120" y="2103120"/>
            <a:ext cx="2286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C5F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Publish</a:t>
            </a:r>
            <a:endParaRPr lang="en-US" sz="2200" dirty="0"/>
          </a:p>
        </p:txBody>
      </p:sp>
      <p:sp>
        <p:nvSpPr>
          <p:cNvPr id="19" name="Text 17"/>
          <p:cNvSpPr/>
          <p:nvPr/>
        </p:nvSpPr>
        <p:spPr>
          <a:xfrm>
            <a:off x="8961120" y="2834640"/>
            <a:ext cx="22860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Human curator reads + approves.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Only approved skills go live.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5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36576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most SKILL.md files don't get adopted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48640" y="1463040"/>
            <a:ext cx="54864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0" b="1" dirty="0">
                <a:solidFill>
                  <a:srgbClr val="2C5F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99%</a:t>
            </a:r>
            <a:endParaRPr lang="en-US" sz="18000" dirty="0"/>
          </a:p>
        </p:txBody>
      </p:sp>
      <p:sp>
        <p:nvSpPr>
          <p:cNvPr id="5" name="Text 3"/>
          <p:cNvSpPr/>
          <p:nvPr/>
        </p:nvSpPr>
        <p:spPr>
          <a:xfrm>
            <a:off x="6400800" y="2103120"/>
            <a:ext cx="50292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the 2,389 we scraped</a:t>
            </a:r>
            <a:endParaRPr lang="en-US" sz="2200" dirty="0"/>
          </a:p>
          <a:p>
            <a:pPr indent="0" marL="0">
              <a:buNone/>
            </a:pPr>
            <a:r>
              <a:rPr lang="en-US" sz="2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ship without a LICENSE file.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548640" y="4572000"/>
            <a:ext cx="109728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other 2,376 are technically all-rights-reserved by default.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 of 2,389 ship a permissive license.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Adopting that single fix lifts most skills into the publishable composite range.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5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36576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Median curator scores across 5 dimensions</a:t>
            </a:r>
            <a:endParaRPr lang="en-US" sz="2200" dirty="0"/>
          </a:p>
        </p:txBody>
      </p:sp>
      <p:graphicFrame>
        <p:nvGraphicFramePr>
          <p:cNvPr id="4" name="Chart 0" descr=""/>
          <p:cNvGraphicFramePr/>
          <p:nvPr/>
        </p:nvGraphicFramePr>
        <p:xfrm>
          <a:off x="548640" y="1371600"/>
          <a:ext cx="10972800" cy="50292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5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36576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Gardener, not Vendor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548640" y="1828800"/>
            <a:ext cx="5212080" cy="1005840"/>
          </a:xfrm>
          <a:prstGeom prst="rect">
            <a:avLst/>
          </a:prstGeom>
          <a:solidFill>
            <a:srgbClr val="2C5F2D"/>
          </a:solidFill>
          <a:ln/>
        </p:spPr>
      </p:sp>
      <p:sp>
        <p:nvSpPr>
          <p:cNvPr id="5" name="Text 3"/>
          <p:cNvSpPr/>
          <p:nvPr/>
        </p:nvSpPr>
        <p:spPr>
          <a:xfrm>
            <a:off x="731520" y="2011680"/>
            <a:ext cx="48463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gardener tends what's alive.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6126480" y="1828800"/>
            <a:ext cx="5212080" cy="1005840"/>
          </a:xfrm>
          <a:prstGeom prst="rect">
            <a:avLst/>
          </a:prstGeom>
          <a:solidFill>
            <a:srgbClr val="F5F5F5"/>
          </a:solidFill>
          <a:ln w="12700">
            <a:solidFill>
              <a:srgbClr val="97BC62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309360" y="2011680"/>
            <a:ext cx="48463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vendor lists everything.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548640" y="3108960"/>
            <a:ext cx="5212080" cy="1005840"/>
          </a:xfrm>
          <a:prstGeom prst="rect">
            <a:avLst/>
          </a:prstGeom>
          <a:solidFill>
            <a:srgbClr val="2C5F2D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3291840"/>
            <a:ext cx="48463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gardener tells you what works for you.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6126480" y="3108960"/>
            <a:ext cx="5212080" cy="1005840"/>
          </a:xfrm>
          <a:prstGeom prst="rect">
            <a:avLst/>
          </a:prstGeom>
          <a:solidFill>
            <a:srgbClr val="F5F5F5"/>
          </a:solidFill>
          <a:ln w="12700">
            <a:solidFill>
              <a:srgbClr val="97BC62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309360" y="3291840"/>
            <a:ext cx="48463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vendor sells you on every option.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548640" y="4389120"/>
            <a:ext cx="5212080" cy="1005840"/>
          </a:xfrm>
          <a:prstGeom prst="rect">
            <a:avLst/>
          </a:prstGeom>
          <a:solidFill>
            <a:srgbClr val="2C5F2D"/>
          </a:solidFill>
          <a:ln/>
        </p:spPr>
      </p:sp>
      <p:sp>
        <p:nvSpPr>
          <p:cNvPr id="13" name="Text 11"/>
          <p:cNvSpPr/>
          <p:nvPr/>
        </p:nvSpPr>
        <p:spPr>
          <a:xfrm>
            <a:off x="731520" y="4572000"/>
            <a:ext cx="48463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gardener admits failure.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6126480" y="4389120"/>
            <a:ext cx="5212080" cy="1005840"/>
          </a:xfrm>
          <a:prstGeom prst="rect">
            <a:avLst/>
          </a:prstGeom>
          <a:solidFill>
            <a:srgbClr val="F5F5F5"/>
          </a:solidFill>
          <a:ln w="12700">
            <a:solidFill>
              <a:srgbClr val="97BC6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309360" y="4572000"/>
            <a:ext cx="48463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vendor edits failure out.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2C5F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800" dirty="0">
                <a:solidFill>
                  <a:srgbClr val="F5F5F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humangarden.ai</a:t>
            </a:r>
            <a:endParaRPr lang="en-US" sz="4800" dirty="0"/>
          </a:p>
        </p:txBody>
      </p:sp>
      <p:sp>
        <p:nvSpPr>
          <p:cNvPr id="3" name="Text 1"/>
          <p:cNvSpPr/>
          <p:nvPr/>
        </p:nvSpPr>
        <p:spPr>
          <a:xfrm>
            <a:off x="457200" y="338328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i="1" dirty="0">
                <a:solidFill>
                  <a:srgbClr val="97BC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tended daily.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457200" y="594360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97BC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tended catalog of agent skills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Humangarden Methodology</dc:title>
  <dc:subject>PptxGenJS Presentation</dc:subject>
  <dc:creator>humangarden</dc:creator>
  <cp:lastModifiedBy>humangarden</cp:lastModifiedBy>
  <cp:revision>1</cp:revision>
  <dcterms:created xsi:type="dcterms:W3CDTF">2026-06-04T22:22:28Z</dcterms:created>
  <dcterms:modified xsi:type="dcterms:W3CDTF">2026-06-04T22:22:28Z</dcterms:modified>
</cp:coreProperties>
</file>